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FF"/>
    <a:srgbClr val="398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2134" autoAdjust="0"/>
  </p:normalViewPr>
  <p:slideViewPr>
    <p:cSldViewPr snapToGrid="0" snapToObjects="1">
      <p:cViewPr>
        <p:scale>
          <a:sx n="62" d="100"/>
          <a:sy n="62" d="100"/>
        </p:scale>
        <p:origin x="-1448" y="-2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07915-214E-0D46-AE16-A6A7E8C64880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2AA25-6F5C-5646-94EC-588A6540C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6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2AA25-6F5C-5646-94EC-588A6540C6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1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1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5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7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2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2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7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3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8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9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1B97F-1546-364B-9ED6-7F5A592D0452}" type="datetimeFigureOut">
              <a:rPr lang="de-DE" smtClean="0"/>
              <a:t>11.04.2020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39385-8281-AE48-9A8A-FCB096AD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2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2780632" y="2780632"/>
            <a:ext cx="6363368" cy="408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220"/>
            <a:ext cx="2780632" cy="2086192"/>
          </a:xfrm>
          <a:prstGeom prst="rect">
            <a:avLst/>
          </a:prstGeom>
          <a:ln w="19050" cap="sq" cmpd="sng">
            <a:noFill/>
            <a:miter lim="800000"/>
          </a:ln>
        </p:spPr>
      </p:pic>
      <p:sp>
        <p:nvSpPr>
          <p:cNvPr id="21" name="Rechteck 20"/>
          <p:cNvSpPr/>
          <p:nvPr/>
        </p:nvSpPr>
        <p:spPr>
          <a:xfrm>
            <a:off x="3310397" y="431386"/>
            <a:ext cx="1794915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500" b="1" dirty="0" smtClean="0">
                <a:latin typeface="Calibri Light"/>
                <a:cs typeface="Calibri Light"/>
              </a:rPr>
              <a:t>Jessy Lim</a:t>
            </a:r>
            <a:endParaRPr lang="en-US" sz="3500" b="1" dirty="0">
              <a:latin typeface="Calibri Light"/>
              <a:cs typeface="Calibri Ligh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198725" y="1139761"/>
            <a:ext cx="549321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</a:rPr>
              <a:t>“I live in </a:t>
            </a:r>
            <a:r>
              <a:rPr lang="en-US" sz="15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</a:rPr>
              <a:t>Cheras</a:t>
            </a: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</a:rPr>
              <a:t> working in KL city center area. I want to dress well when meeting my client but I don’t want to spend more than RM 150 per dress.” </a:t>
            </a:r>
          </a:p>
        </p:txBody>
      </p:sp>
      <p:grpSp>
        <p:nvGrpSpPr>
          <p:cNvPr id="31" name="Gruppierung 30"/>
          <p:cNvGrpSpPr/>
          <p:nvPr/>
        </p:nvGrpSpPr>
        <p:grpSpPr>
          <a:xfrm>
            <a:off x="3249491" y="3156787"/>
            <a:ext cx="2585826" cy="1388779"/>
            <a:chOff x="386925" y="4045695"/>
            <a:chExt cx="2585826" cy="1388779"/>
          </a:xfrm>
        </p:grpSpPr>
        <p:sp>
          <p:nvSpPr>
            <p:cNvPr id="25" name="Rechteck 24"/>
            <p:cNvSpPr/>
            <p:nvPr/>
          </p:nvSpPr>
          <p:spPr>
            <a:xfrm>
              <a:off x="404744" y="4045695"/>
              <a:ext cx="582211" cy="261610"/>
            </a:xfrm>
            <a:prstGeom prst="rect">
              <a:avLst/>
            </a:prstGeom>
            <a:solidFill>
              <a:srgbClr val="398DFF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bg1"/>
                  </a:solidFill>
                </a:rPr>
                <a:t>GOALS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386925" y="4372645"/>
              <a:ext cx="2585826" cy="10618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Look well when meeting clients</a:t>
              </a:r>
            </a:p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Finding work dresses that fits her well at reasonable price</a:t>
              </a:r>
            </a:p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Wants </a:t>
              </a: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to build </a:t>
              </a: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good first impression with </a:t>
              </a: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all of </a:t>
              </a: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her clients</a:t>
              </a:r>
              <a:endPara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</a:endParaRPr>
            </a:p>
          </p:txBody>
        </p:sp>
      </p:grpSp>
      <p:grpSp>
        <p:nvGrpSpPr>
          <p:cNvPr id="32" name="Gruppierung 31"/>
          <p:cNvGrpSpPr/>
          <p:nvPr/>
        </p:nvGrpSpPr>
        <p:grpSpPr>
          <a:xfrm>
            <a:off x="3217166" y="4764415"/>
            <a:ext cx="2585827" cy="1184424"/>
            <a:chOff x="3737182" y="3562300"/>
            <a:chExt cx="2585827" cy="1184424"/>
          </a:xfrm>
        </p:grpSpPr>
        <p:sp>
          <p:nvSpPr>
            <p:cNvPr id="27" name="Rechteck 26"/>
            <p:cNvSpPr/>
            <p:nvPr/>
          </p:nvSpPr>
          <p:spPr>
            <a:xfrm>
              <a:off x="3787326" y="3562300"/>
              <a:ext cx="2257349" cy="253916"/>
            </a:xfrm>
            <a:prstGeom prst="rect">
              <a:avLst/>
            </a:prstGeom>
            <a:solidFill>
              <a:srgbClr val="398DFF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</a:rPr>
                <a:t>FEARS, CHALLENGES AND PROBLEMS</a:t>
              </a:r>
            </a:p>
          </p:txBody>
        </p:sp>
        <p:sp>
          <p:nvSpPr>
            <p:cNvPr id="28" name="Rechteck 27"/>
            <p:cNvSpPr/>
            <p:nvPr/>
          </p:nvSpPr>
          <p:spPr>
            <a:xfrm>
              <a:off x="3737182" y="3878794"/>
              <a:ext cx="2585827" cy="8679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Always busy driving around meeting client everywhere in </a:t>
              </a: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KL</a:t>
              </a:r>
            </a:p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Doesn't </a:t>
              </a: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want to do alterations once she purchases the dress</a:t>
              </a:r>
            </a:p>
          </p:txBody>
        </p:sp>
      </p:grpSp>
      <p:graphicFrame>
        <p:nvGraphicFramePr>
          <p:cNvPr id="34" name="Tabel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010348"/>
              </p:ext>
            </p:extLst>
          </p:nvPr>
        </p:nvGraphicFramePr>
        <p:xfrm>
          <a:off x="106950" y="3121150"/>
          <a:ext cx="2413000" cy="3382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334"/>
                <a:gridCol w="1471666"/>
              </a:tblGrid>
              <a:tr h="321298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Age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27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129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Job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Sales &amp; Marketing Executive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48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Education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 Light"/>
                          <a:cs typeface="Calibri Light"/>
                        </a:rPr>
                        <a:t>Bachelor’s Degree in Marketing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129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Location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Kuala Lumpur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129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Family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Single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973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Archetype</a:t>
                      </a: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Straightforward Marketing Professional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90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Product Adoption Group</a:t>
                      </a: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lang="en-US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Calibri Light"/>
                        </a:rPr>
                        <a:t>Early Majority</a:t>
                      </a:r>
                    </a:p>
                  </a:txBody>
                  <a:tcPr marR="108000" marT="16560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7" name="Gruppierung 36"/>
          <p:cNvGrpSpPr/>
          <p:nvPr/>
        </p:nvGrpSpPr>
        <p:grpSpPr>
          <a:xfrm>
            <a:off x="6226024" y="4732736"/>
            <a:ext cx="2604216" cy="1306577"/>
            <a:chOff x="3769506" y="4324088"/>
            <a:chExt cx="2604216" cy="1306577"/>
          </a:xfrm>
        </p:grpSpPr>
        <p:sp>
          <p:nvSpPr>
            <p:cNvPr id="38" name="Rechteck 37"/>
            <p:cNvSpPr/>
            <p:nvPr/>
          </p:nvSpPr>
          <p:spPr>
            <a:xfrm>
              <a:off x="3769506" y="4324088"/>
              <a:ext cx="766537" cy="253916"/>
            </a:xfrm>
            <a:prstGeom prst="rect">
              <a:avLst/>
            </a:prstGeom>
            <a:solidFill>
              <a:srgbClr val="398DFF"/>
            </a:solidFill>
          </p:spPr>
          <p:txBody>
            <a:bodyPr wrap="none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</a:rPr>
                <a:t>SOLUTION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3769506" y="4581788"/>
              <a:ext cx="2604216" cy="104887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Promote to her a trendy </a:t>
              </a: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work dress </a:t>
              </a: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@ below RM150 . </a:t>
              </a: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Also give </a:t>
              </a:r>
              <a:r>
                <a:rPr lang="en-US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her example on how to put a look together so she can picture the item with dresses or shoes she already has</a:t>
              </a:r>
              <a:endPara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</a:endParaRPr>
            </a:p>
          </p:txBody>
        </p:sp>
      </p:grpSp>
      <p:grpSp>
        <p:nvGrpSpPr>
          <p:cNvPr id="45" name="Gruppierung 44"/>
          <p:cNvGrpSpPr/>
          <p:nvPr/>
        </p:nvGrpSpPr>
        <p:grpSpPr>
          <a:xfrm>
            <a:off x="6226024" y="3156786"/>
            <a:ext cx="2604216" cy="1031293"/>
            <a:chOff x="386924" y="4045695"/>
            <a:chExt cx="2604216" cy="834088"/>
          </a:xfrm>
        </p:grpSpPr>
        <p:sp>
          <p:nvSpPr>
            <p:cNvPr id="46" name="Rechteck 45"/>
            <p:cNvSpPr/>
            <p:nvPr/>
          </p:nvSpPr>
          <p:spPr>
            <a:xfrm>
              <a:off x="431035" y="4045695"/>
              <a:ext cx="1233030" cy="253916"/>
            </a:xfrm>
            <a:prstGeom prst="rect">
              <a:avLst/>
            </a:prstGeom>
            <a:solidFill>
              <a:srgbClr val="398DFF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bg1"/>
                  </a:solidFill>
                </a:rPr>
                <a:t>DECISION MAKING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386924" y="4334641"/>
              <a:ext cx="2604216" cy="54514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Prefers to gather her information online</a:t>
              </a:r>
            </a:p>
            <a:p>
              <a:pPr marL="171450" indent="-171450">
                <a:lnSpc>
                  <a:spcPct val="120000"/>
                </a:lnSpc>
                <a:buFont typeface="Arial"/>
                <a:buChar char="•"/>
              </a:pPr>
              <a:r>
                <a:rPr lang="en-US" sz="10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/>
                  <a:cs typeface="Calibri Light"/>
                </a:rPr>
                <a:t>Believes in product referrals of online influencers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75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165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Filestage</dc:creator>
  <cp:lastModifiedBy>Travis Saw</cp:lastModifiedBy>
  <cp:revision>57</cp:revision>
  <cp:lastPrinted>2015-07-27T09:27:03Z</cp:lastPrinted>
  <dcterms:created xsi:type="dcterms:W3CDTF">2015-07-27T07:54:44Z</dcterms:created>
  <dcterms:modified xsi:type="dcterms:W3CDTF">2020-04-11T07:38:18Z</dcterms:modified>
</cp:coreProperties>
</file>